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34" autoAdjust="0"/>
    <p:restoredTop sz="96327" autoAdjust="0"/>
  </p:normalViewPr>
  <p:slideViewPr>
    <p:cSldViewPr snapToGrid="0">
      <p:cViewPr varScale="1">
        <p:scale>
          <a:sx n="212" d="100"/>
          <a:sy n="212" d="100"/>
        </p:scale>
        <p:origin x="152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5/24/24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240</TotalTime>
  <Words>683</Words>
  <Application>Microsoft Macintosh PowerPoint</Application>
  <PresentationFormat>Widescreen</PresentationFormat>
  <Paragraphs>224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Franklin Gothic Demi</vt:lpstr>
      <vt:lpstr>Menlo</vt:lpstr>
      <vt:lpstr>Custom</vt:lpstr>
      <vt:lpstr>Java第三堂</vt:lpstr>
      <vt:lpstr>Agenda</vt:lpstr>
      <vt:lpstr>什麼是For Loop</vt:lpstr>
      <vt:lpstr>For loop結構</vt:lpstr>
      <vt:lpstr>For loop結構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For loop例子</vt:lpstr>
      <vt:lpstr>功課</vt:lpstr>
      <vt:lpstr>功課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43</cp:revision>
  <dcterms:created xsi:type="dcterms:W3CDTF">2024-05-10T11:32:53Z</dcterms:created>
  <dcterms:modified xsi:type="dcterms:W3CDTF">2024-05-24T13:43:04Z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